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5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0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cooperare_concurenta.py" TargetMode="External"/><Relationship Id="rId2" Type="http://schemas.openxmlformats.org/officeDocument/2006/relationships/hyperlink" Target="https://asecib.ase.ro/mps2/cursuri/Stocastice/cooperare_concurenta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tocastice/jocuri-evolutive.py" TargetMode="External"/><Relationship Id="rId2" Type="http://schemas.openxmlformats.org/officeDocument/2006/relationships/hyperlink" Target="Stocastice/Jocuri-evolutiv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markov.cs" TargetMode="External"/><Relationship Id="rId2" Type="http://schemas.openxmlformats.org/officeDocument/2006/relationships/hyperlink" Target="https://asecib.ase.ro/mps2/cursuri/Stocastice/markov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poisson_revolta_epidemii.docx" TargetMode="External"/><Relationship Id="rId2" Type="http://schemas.openxmlformats.org/officeDocument/2006/relationships/hyperlink" Target="https://asecib.ase.ro/mps2/cursuri/Stocastice/poiss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secib.ase.ro/mps2/cursuri/Stocastice/poisson_revolte.py" TargetMode="External"/><Relationship Id="rId4" Type="http://schemas.openxmlformats.org/officeDocument/2006/relationships/hyperlink" Target="https://asecib.ase.ro/mps2/cursuri/Stocastice/poisson.p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bass.py" TargetMode="External"/><Relationship Id="rId2" Type="http://schemas.openxmlformats.org/officeDocument/2006/relationships/hyperlink" Target="https://asecib.ase.ro/mps2/cursuri/Stocastice/bas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Stocastice/sir_seir.py" TargetMode="External"/><Relationship Id="rId2" Type="http://schemas.openxmlformats.org/officeDocument/2006/relationships/hyperlink" Target="https://asecib.ase.ro/mps2/cursuri/StocasticeStocastice/SIR_SEIR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birth-death.py" TargetMode="External"/><Relationship Id="rId2" Type="http://schemas.openxmlformats.org/officeDocument/2006/relationships/hyperlink" Target="https://asecib.ase.ro/mps2/cursuri/Stocastice/Birth-Death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random-walk.py" TargetMode="External"/><Relationship Id="rId2" Type="http://schemas.openxmlformats.org/officeDocument/2006/relationships/hyperlink" Target="https://asecib.ase.ro/mps2/cursuri/Stocastice/random-walk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branching.py" TargetMode="External"/><Relationship Id="rId2" Type="http://schemas.openxmlformats.org/officeDocument/2006/relationships/hyperlink" Target="https://asecib.ase.ro/mps2/cursuri/Stocastice/Branching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difuzie_inovativa.py" TargetMode="External"/><Relationship Id="rId2" Type="http://schemas.openxmlformats.org/officeDocument/2006/relationships/hyperlink" Target="https://asecib.ase.ro/mps2/cursuri/Stocastice/DifuzieInovati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76BA4C-E5AE-9F11-7020-A6E6FDD26D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53" b="12192"/>
          <a:stretch/>
        </p:blipFill>
        <p:spPr>
          <a:xfrm>
            <a:off x="-4" y="10"/>
            <a:ext cx="12192000" cy="6857990"/>
          </a:xfrm>
          <a:prstGeom prst="rect">
            <a:avLst/>
          </a:pr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81306797-2EAB-246D-9597-C6AE0869D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371" y="647700"/>
            <a:ext cx="4291920" cy="3375660"/>
          </a:xfrm>
        </p:spPr>
        <p:txBody>
          <a:bodyPr anchor="t">
            <a:normAutofit/>
          </a:bodyPr>
          <a:lstStyle/>
          <a:p>
            <a:r>
              <a:rPr lang="en-US" sz="3200" dirty="0"/>
              <a:t>MODELAREA PROCESELOR SOCIALE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902459F-049B-5809-B4A6-0DE611747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5448300" cy="906473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badi" panose="020B0604020104020204" pitchFamily="34" charset="0"/>
              </a:rPr>
              <a:t>CURS 4</a:t>
            </a:r>
          </a:p>
          <a:p>
            <a:r>
              <a:rPr lang="en-US" sz="20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STOCASTICE</a:t>
            </a:r>
            <a:endParaRPr lang="en-US" sz="2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4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1553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DE COOPERARE SI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concurenta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STOCASTICE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interacțiunile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competitive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cooperative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indivizi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grupuri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utilizând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procese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stocastice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dinamica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interacțiunilor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1964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DE JOCURI EVOLUTIVE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stocastice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Integrează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teoria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jocurilor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procesele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stocastice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studia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evoluția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strategiilor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comportamentale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 action="ppaction://hlinkfile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 action="ppaction://hlinkfile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1378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800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MARKOV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i="0" dirty="0" err="1">
                <a:solidFill>
                  <a:srgbClr val="1D2228"/>
                </a:solidFill>
                <a:effectLst/>
                <a:latin typeface="Helvetica Neue"/>
              </a:rPr>
              <a:t>M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sistemele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unde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urmatoare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depinde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doar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curentă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dirty="0">
                <a:solidFill>
                  <a:srgbClr val="1D2228"/>
                </a:solidFill>
                <a:latin typeface="Helvetica Neue"/>
              </a:rPr>
              <a:t>(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nu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starile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anterioare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). =&gt;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tranzițiile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diferite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stări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0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9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PROCESUL POISSON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Model pentru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evenimente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care se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întâmplă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aleatoriu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timp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fiind util pentru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studierea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evenimentelor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rare, cum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fi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revolte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epidemii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0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  <a:hlinkClick r:id="rId2"/>
              </a:rPr>
              <a:t>Descriere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3"/>
              </a:rPr>
              <a:t>Revolte</a:t>
            </a:r>
            <a:r>
              <a:rPr lang="en-US" dirty="0">
                <a:solidFill>
                  <a:srgbClr val="1D2228"/>
                </a:solidFill>
                <a:latin typeface="Helvetica Neue"/>
                <a:hlinkClick r:id="rId3"/>
              </a:rPr>
              <a:t> + </a:t>
            </a:r>
            <a:r>
              <a:rPr lang="en-US" dirty="0" err="1">
                <a:solidFill>
                  <a:srgbClr val="1D2228"/>
                </a:solidFill>
                <a:latin typeface="Helvetica Neue"/>
                <a:hlinkClick r:id="rId3"/>
              </a:rPr>
              <a:t>Epidemii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</a:rPr>
              <a:t>Exemple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0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  <a:hlinkClick r:id="rId4"/>
              </a:rPr>
              <a:t>Asteptare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5"/>
              </a:rPr>
              <a:t>Revolte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0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 DE DIFUZIE BASS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Utilizat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tehnologiilor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noi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inovațiilor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societate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descriind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cum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produsele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ideile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se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răspândesc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0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  <a:hlinkClick r:id="rId2"/>
              </a:rPr>
              <a:t>Descriere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7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DE EPIDEMIE(SIR &amp; SEIR)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utilizate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răspândirea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bolilor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infecțioase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dar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pot fi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adaptate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răspândirea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informației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comportamentelor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kern="100" dirty="0" err="1">
                <a:solidFill>
                  <a:srgbClr val="1D2228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Descriere</a:t>
            </a:r>
            <a:endParaRPr lang="en-US" kern="100" dirty="0">
              <a:solidFill>
                <a:srgbClr val="1D2228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l">
              <a:buNone/>
            </a:pPr>
            <a:r>
              <a:rPr lang="en-US" kern="100" dirty="0">
                <a:solidFill>
                  <a:srgbClr val="1D2228"/>
                </a:solidFill>
                <a:effectLst/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Exemplu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PROCESUL NASTERII SI MORTII(Birth-Death)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dinamica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grupurilor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prin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considerarea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ratelor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naștere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moarte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fiind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aplicabile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studierea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creșterii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scăderii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organizațiilor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2653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 RANDOM WALK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mișcările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aleatorii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ale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indivizilor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spațiu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 o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rețea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fiind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aplicat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studii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migrație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răspândire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comportamentelor</a:t>
            </a:r>
            <a:r>
              <a:rPr lang="en-US" dirty="0">
                <a:solidFill>
                  <a:srgbClr val="1D2228"/>
                </a:solidFill>
                <a:latin typeface="Helvetica Neue"/>
              </a:rPr>
              <a:t>, </a:t>
            </a:r>
            <a:r>
              <a:rPr lang="en-US" dirty="0" err="1">
                <a:solidFill>
                  <a:srgbClr val="1D2228"/>
                </a:solidFill>
                <a:latin typeface="Helvetica Neue"/>
              </a:rPr>
              <a:t>idei</a:t>
            </a:r>
            <a:r>
              <a:rPr lang="en-US" dirty="0">
                <a:solidFill>
                  <a:srgbClr val="1D2228"/>
                </a:solidFill>
                <a:latin typeface="Helvetica Neue"/>
              </a:rPr>
              <a:t>, </a:t>
            </a:r>
            <a:r>
              <a:rPr lang="en-US" dirty="0" err="1">
                <a:solidFill>
                  <a:srgbClr val="1D2228"/>
                </a:solidFill>
                <a:latin typeface="Helvetica Neue"/>
              </a:rPr>
              <a:t>inovatii</a:t>
            </a:r>
            <a:r>
              <a:rPr lang="en-US" dirty="0">
                <a:solidFill>
                  <a:srgbClr val="1D2228"/>
                </a:solidFill>
                <a:latin typeface="Helvetica Neue"/>
              </a:rPr>
              <a:t> etc.</a:t>
            </a:r>
          </a:p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  <a:hlinkClick r:id="rId2"/>
              </a:rPr>
              <a:t>Descriere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457200" lvl="1" indent="0" algn="l">
              <a:buNone/>
            </a:pPr>
            <a:r>
              <a:rPr lang="en-US" dirty="0">
                <a:solidFill>
                  <a:srgbClr val="1D2228"/>
                </a:solidFill>
                <a:latin typeface="Helvetica Neue"/>
                <a:hlinkClick r:id="rId3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3833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 DE RAMIFICARE(Branching Process)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Folosit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procesele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reproducere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extindere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ideilor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descriind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cum se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propagă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influențele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6863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 DE DIFUZIE INOVATIVA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noi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comportamente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produse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descriind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dinamica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schimbării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prin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procese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aleatorii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6099932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RightStep">
      <a:dk1>
        <a:srgbClr val="000000"/>
      </a:dk1>
      <a:lt1>
        <a:srgbClr val="FFFFFF"/>
      </a:lt1>
      <a:dk2>
        <a:srgbClr val="382441"/>
      </a:dk2>
      <a:lt2>
        <a:srgbClr val="E8E7E2"/>
      </a:lt2>
      <a:accent1>
        <a:srgbClr val="6E81EE"/>
      </a:accent1>
      <a:accent2>
        <a:srgbClr val="784EEB"/>
      </a:accent2>
      <a:accent3>
        <a:srgbClr val="C66EEE"/>
      </a:accent3>
      <a:accent4>
        <a:srgbClr val="EB4EDA"/>
      </a:accent4>
      <a:accent5>
        <a:srgbClr val="EE6EAB"/>
      </a:accent5>
      <a:accent6>
        <a:srgbClr val="EB4E58"/>
      </a:accent6>
      <a:hlink>
        <a:srgbClr val="8B8354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301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Abadi</vt:lpstr>
      <vt:lpstr>Arial</vt:lpstr>
      <vt:lpstr>Calibri</vt:lpstr>
      <vt:lpstr>Grandview</vt:lpstr>
      <vt:lpstr>Grandview Display</vt:lpstr>
      <vt:lpstr>Helvetica Neue</vt:lpstr>
      <vt:lpstr>Times New Roman</vt:lpstr>
      <vt:lpstr>CitationVTI</vt:lpstr>
      <vt:lpstr>MODELAREA PROCESELOR SOCIALE</vt:lpstr>
      <vt:lpstr>LANțURI MARKOV</vt:lpstr>
      <vt:lpstr>PROCESUL POISSON</vt:lpstr>
      <vt:lpstr>MODELUL DE DIFUZIE BASS</vt:lpstr>
      <vt:lpstr>MODELE DE EPIDEMIE(SIR &amp; SEIR)</vt:lpstr>
      <vt:lpstr>PROCESUL NASTERII SI MORTII(Birth-Death)</vt:lpstr>
      <vt:lpstr>MODELUL RANDOM WALK</vt:lpstr>
      <vt:lpstr>MODELUL DE RAMIFICARE(Branching Process)</vt:lpstr>
      <vt:lpstr>MODELUL DE DIFUZIE INOVATIVA</vt:lpstr>
      <vt:lpstr>MODELE DE COOPERARE SI concurenta STOCASTICE</vt:lpstr>
      <vt:lpstr>MODELE DE JOCURI EVOLUTIVE stocastice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MODELAREA PROCESELOR SOCIALE</dc:title>
  <dc:creator>Marghescu Mihai Bogdan</dc:creator>
  <cp:lastModifiedBy>MITRUT DORIN</cp:lastModifiedBy>
  <cp:revision>36</cp:revision>
  <dcterms:created xsi:type="dcterms:W3CDTF">2024-07-08T06:58:13Z</dcterms:created>
  <dcterms:modified xsi:type="dcterms:W3CDTF">2024-11-14T15:14:33Z</dcterms:modified>
</cp:coreProperties>
</file>